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64" r:id="rId2"/>
  </p:sldMasterIdLst>
  <p:notesMasterIdLst>
    <p:notesMasterId r:id="rId10"/>
  </p:notesMasterIdLst>
  <p:handoutMasterIdLst>
    <p:handoutMasterId r:id="rId11"/>
  </p:handoutMasterIdLst>
  <p:sldIdLst>
    <p:sldId id="256" r:id="rId3"/>
    <p:sldId id="257" r:id="rId4"/>
    <p:sldId id="273" r:id="rId5"/>
    <p:sldId id="274" r:id="rId6"/>
    <p:sldId id="275" r:id="rId7"/>
    <p:sldId id="278" r:id="rId8"/>
    <p:sldId id="277" r:id="rId9"/>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301B821-A1FF-4177-AEE7-76D212191A09}"/>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p:cViewPr varScale="1">
        <p:scale>
          <a:sx n="87" d="100"/>
          <a:sy n="87" d="100"/>
        </p:scale>
        <p:origin x="1200" y="77"/>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a:lstStyle/>
          <a:p>
            <a:endParaRPr lang="en-US" dirty="0"/>
          </a:p>
        </p:txBody>
      </p:sp>
      <p:sp>
        <p:nvSpPr>
          <p:cNvPr id="3" name="Rectangle 3"/>
          <p:cNvSpPr>
            <a:spLocks noGrp="1"/>
          </p:cNvSpPr>
          <p:nvPr>
            <p:ph type="dt" sz="quarter" idx="1"/>
          </p:nvPr>
        </p:nvSpPr>
        <p:spPr>
          <a:xfrm>
            <a:off x="3884613" y="0"/>
            <a:ext cx="2971800" cy="457200"/>
          </a:xfrm>
          <a:prstGeom prst="rect">
            <a:avLst/>
          </a:prstGeom>
        </p:spPr>
        <p:txBody>
          <a:bodyPr vert="horz"/>
          <a:lstStyle/>
          <a:p>
            <a:fld id="{A7959C71-B73A-49FF-9308-B24F710812B5}" type="datetimeFigureOut">
              <a:rPr lang="en-US" smtClean="0"/>
              <a:pPr/>
              <a:t>3/8/2018</a:t>
            </a:fld>
            <a:endParaRPr lang="en-US" dirty="0"/>
          </a:p>
        </p:txBody>
      </p:sp>
      <p:sp>
        <p:nvSpPr>
          <p:cNvPr id="4" name="Rectangle 4"/>
          <p:cNvSpPr>
            <a:spLocks noGrp="1"/>
          </p:cNvSpPr>
          <p:nvPr>
            <p:ph type="ftr" sz="quarter" idx="2"/>
          </p:nvPr>
        </p:nvSpPr>
        <p:spPr>
          <a:xfrm>
            <a:off x="0" y="8685213"/>
            <a:ext cx="2971800" cy="457200"/>
          </a:xfrm>
          <a:prstGeom prst="rect">
            <a:avLst/>
          </a:prstGeom>
        </p:spPr>
        <p:txBody>
          <a:bodyPr vert="horz"/>
          <a:lstStyle/>
          <a:p>
            <a:endParaRPr lang="en-US" dirty="0"/>
          </a:p>
        </p:txBody>
      </p:sp>
      <p:sp>
        <p:nvSpPr>
          <p:cNvPr id="5" name="Rectangle 5"/>
          <p:cNvSpPr>
            <a:spLocks noGrp="1"/>
          </p:cNvSpPr>
          <p:nvPr>
            <p:ph type="sldNum" sz="quarter" idx="3"/>
          </p:nvPr>
        </p:nvSpPr>
        <p:spPr>
          <a:xfrm>
            <a:off x="3884613" y="8685213"/>
            <a:ext cx="2971800" cy="457200"/>
          </a:xfrm>
          <a:prstGeom prst="rect">
            <a:avLst/>
          </a:prstGeom>
        </p:spPr>
        <p:txBody>
          <a:bodyPr vert="horz"/>
          <a:lstStyle/>
          <a:p>
            <a:fld id="{D6790D8E-0C56-4F61-9B17-7A387442778A}"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a:lstStyle/>
          <a:p>
            <a:endParaRPr lang="en-US" dirty="0"/>
          </a:p>
        </p:txBody>
      </p:sp>
      <p:sp>
        <p:nvSpPr>
          <p:cNvPr id="3" name="Rectangle 3"/>
          <p:cNvSpPr>
            <a:spLocks noGrp="1"/>
          </p:cNvSpPr>
          <p:nvPr>
            <p:ph type="dt" idx="1"/>
          </p:nvPr>
        </p:nvSpPr>
        <p:spPr>
          <a:xfrm>
            <a:off x="3884613" y="0"/>
            <a:ext cx="2971800" cy="457200"/>
          </a:xfrm>
          <a:prstGeom prst="rect">
            <a:avLst/>
          </a:prstGeom>
        </p:spPr>
        <p:txBody>
          <a:bodyPr vert="horz"/>
          <a:lstStyle/>
          <a:p>
            <a:fld id="{5468FC2B-D455-4AC4-9C5E-9317124768F4}" type="datetimeFigureOut">
              <a:rPr lang="en-US" smtClean="0"/>
              <a:pPr/>
              <a:t>3/8/2018</a:t>
            </a:fld>
            <a:endParaRPr lang="en-US" dirty="0"/>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anchor="ctr"/>
          <a:lstStyle/>
          <a:p>
            <a:endParaRPr lang="en-US" dirty="0"/>
          </a:p>
        </p:txBody>
      </p:sp>
      <p:sp>
        <p:nvSpPr>
          <p:cNvPr id="5" name="Rectangle 5"/>
          <p:cNvSpPr>
            <a:spLocks noGrp="1"/>
          </p:cNvSpPr>
          <p:nvPr>
            <p:ph type="body" sz="quarter" idx="3"/>
          </p:nvPr>
        </p:nvSpPr>
        <p:spPr>
          <a:xfrm>
            <a:off x="685800" y="4343400"/>
            <a:ext cx="5486400" cy="4114800"/>
          </a:xfrm>
          <a:prstGeom prst="rect">
            <a:avLst/>
          </a:prstGeom>
        </p:spPr>
        <p:txBody>
          <a:bodyPr vert="horz">
            <a:normAutofit/>
          </a:bodyPr>
          <a:lstStyle/>
          <a:p>
            <a:pPr lvl="0"/>
            <a:r>
              <a:rPr lang="en-US" noProof="1"/>
              <a:t>Click to edit Master text styles</a:t>
            </a:r>
            <a:endParaRPr lang="en-US"/>
          </a:p>
          <a:p>
            <a:pPr lvl="1"/>
            <a:r>
              <a:rPr lang="en-US" noProof="1"/>
              <a:t>Second level</a:t>
            </a:r>
          </a:p>
          <a:p>
            <a:pPr lvl="2"/>
            <a:r>
              <a:rPr lang="en-US" noProof="1"/>
              <a:t>Third level</a:t>
            </a:r>
          </a:p>
          <a:p>
            <a:pPr lvl="3"/>
            <a:r>
              <a:rPr lang="en-US" noProof="1"/>
              <a:t>Fourth level</a:t>
            </a:r>
          </a:p>
          <a:p>
            <a:pPr lvl="4"/>
            <a:r>
              <a:rPr lang="en-US" noProof="1"/>
              <a:t>Fifth level</a:t>
            </a:r>
            <a:endParaRPr lang="en-US"/>
          </a:p>
        </p:txBody>
      </p:sp>
      <p:sp>
        <p:nvSpPr>
          <p:cNvPr id="6" name="Rectangle 6"/>
          <p:cNvSpPr>
            <a:spLocks noGrp="1"/>
          </p:cNvSpPr>
          <p:nvPr>
            <p:ph type="ftr" sz="quarter" idx="4"/>
          </p:nvPr>
        </p:nvSpPr>
        <p:spPr>
          <a:xfrm>
            <a:off x="0" y="8685213"/>
            <a:ext cx="2971800" cy="457200"/>
          </a:xfrm>
          <a:prstGeom prst="rect">
            <a:avLst/>
          </a:prstGeom>
        </p:spPr>
        <p:txBody>
          <a:bodyPr vert="horz"/>
          <a:lstStyle/>
          <a:p>
            <a:endParaRPr lang="en-US" dirty="0"/>
          </a:p>
        </p:txBody>
      </p:sp>
      <p:sp>
        <p:nvSpPr>
          <p:cNvPr id="7" name="Rectangle 7"/>
          <p:cNvSpPr>
            <a:spLocks noGrp="1"/>
          </p:cNvSpPr>
          <p:nvPr>
            <p:ph type="sldNum" sz="quarter" idx="5"/>
          </p:nvPr>
        </p:nvSpPr>
        <p:spPr>
          <a:xfrm>
            <a:off x="3884613" y="8685213"/>
            <a:ext cx="2971800" cy="457200"/>
          </a:xfrm>
          <a:prstGeom prst="rect">
            <a:avLst/>
          </a:prstGeom>
        </p:spPr>
        <p:txBody>
          <a:bodyPr vert="horz"/>
          <a:lstStyle/>
          <a:p>
            <a:fld id="{1399807D-D128-4837-BF84-5EA633F317A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dirty="0"/>
          </a:p>
        </p:txBody>
      </p:sp>
      <p:sp>
        <p:nvSpPr>
          <p:cNvPr id="3" name="Rectangle 3"/>
          <p:cNvSpPr>
            <a:spLocks noGrp="1"/>
          </p:cNvSpPr>
          <p:nvPr>
            <p:ph type="body" idx="1"/>
          </p:nvPr>
        </p:nvSpPr>
        <p:spPr/>
        <p:txBody>
          <a:bodyPr/>
          <a:lstStyle/>
          <a:p>
            <a:endParaRPr lang="en-US" dirty="0"/>
          </a:p>
        </p:txBody>
      </p:sp>
      <p:sp>
        <p:nvSpPr>
          <p:cNvPr id="4" name="Rectangle 4"/>
          <p:cNvSpPr>
            <a:spLocks noGrp="1"/>
          </p:cNvSpPr>
          <p:nvPr>
            <p:ph type="dt" idx="10"/>
          </p:nvPr>
        </p:nvSpPr>
        <p:spPr/>
        <p:txBody>
          <a:bodyPr/>
          <a:lstStyle/>
          <a:p>
            <a:fld id="{5468FC2B-D455-4AC4-9C5E-9317124768F4}" type="datetimeFigureOut">
              <a:rPr lang="en-US" smtClean="0"/>
              <a:pPr/>
              <a:t>3/8/2018</a:t>
            </a:fld>
            <a:endParaRPr lang="en-US" dirty="0"/>
          </a:p>
        </p:txBody>
      </p:sp>
      <p:sp>
        <p:nvSpPr>
          <p:cNvPr id="5" name="Rectangle 5"/>
          <p:cNvSpPr>
            <a:spLocks noGrp="1"/>
          </p:cNvSpPr>
          <p:nvPr>
            <p:ph type="ftr" sz="quarter" idx="11"/>
          </p:nvPr>
        </p:nvSpPr>
        <p:spPr/>
        <p:txBody>
          <a:bodyPr/>
          <a:lstStyle/>
          <a:p>
            <a:endParaRPr lang="en-US" dirty="0"/>
          </a:p>
        </p:txBody>
      </p:sp>
      <p:sp>
        <p:nvSpPr>
          <p:cNvPr id="6" name="Rectangle 6"/>
          <p:cNvSpPr>
            <a:spLocks noGrp="1"/>
          </p:cNvSpPr>
          <p:nvPr>
            <p:ph type="sldNum" sz="quarter" idx="12"/>
          </p:nvPr>
        </p:nvSpPr>
        <p:spPr/>
        <p:txBody>
          <a:bodyPr/>
          <a:lstStyle/>
          <a:p>
            <a:fld id="{1399807D-D128-4837-BF84-5EA633F317AE}" type="slidenum">
              <a:rPr lang="en-US" smtClean="0"/>
              <a:pPr/>
              <a:t>1</a:t>
            </a:fld>
            <a:endParaRPr lang="en-US" dirty="0"/>
          </a:p>
        </p:txBody>
      </p:sp>
      <p:sp>
        <p:nvSpPr>
          <p:cNvPr id="7" name="Rectangle 7"/>
          <p:cNvSpPr>
            <a:spLocks noGrp="1"/>
          </p:cNvSpPr>
          <p:nvPr>
            <p:ph type="hdr" sz="quarter" idx="13"/>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dirty="0"/>
          </a:p>
        </p:txBody>
      </p:sp>
      <p:sp>
        <p:nvSpPr>
          <p:cNvPr id="3" name="Rectangle 3"/>
          <p:cNvSpPr>
            <a:spLocks noGrp="1"/>
          </p:cNvSpPr>
          <p:nvPr>
            <p:ph type="body" idx="1"/>
          </p:nvPr>
        </p:nvSpPr>
        <p:spPr/>
        <p:txBody>
          <a:bodyPr/>
          <a:lstStyle/>
          <a:p>
            <a:endParaRPr lang="en-US" dirty="0"/>
          </a:p>
        </p:txBody>
      </p:sp>
      <p:sp>
        <p:nvSpPr>
          <p:cNvPr id="4" name="Rectangle 4"/>
          <p:cNvSpPr>
            <a:spLocks noGrp="1"/>
          </p:cNvSpPr>
          <p:nvPr>
            <p:ph type="dt" idx="10"/>
          </p:nvPr>
        </p:nvSpPr>
        <p:spPr/>
        <p:txBody>
          <a:bodyPr/>
          <a:lstStyle/>
          <a:p>
            <a:fld id="{5468FC2B-D455-4AC4-9C5E-9317124768F4}" type="datetimeFigureOut">
              <a:rPr lang="en-US" smtClean="0"/>
              <a:pPr/>
              <a:t>3/8/2018</a:t>
            </a:fld>
            <a:endParaRPr lang="en-US" dirty="0"/>
          </a:p>
        </p:txBody>
      </p:sp>
      <p:sp>
        <p:nvSpPr>
          <p:cNvPr id="5" name="Rectangle 5"/>
          <p:cNvSpPr>
            <a:spLocks noGrp="1"/>
          </p:cNvSpPr>
          <p:nvPr>
            <p:ph type="ftr" sz="quarter" idx="11"/>
          </p:nvPr>
        </p:nvSpPr>
        <p:spPr/>
        <p:txBody>
          <a:bodyPr/>
          <a:lstStyle/>
          <a:p>
            <a:endParaRPr lang="en-US" dirty="0"/>
          </a:p>
        </p:txBody>
      </p:sp>
      <p:sp>
        <p:nvSpPr>
          <p:cNvPr id="6" name="Rectangle 6"/>
          <p:cNvSpPr>
            <a:spLocks noGrp="1"/>
          </p:cNvSpPr>
          <p:nvPr>
            <p:ph type="sldNum" sz="quarter" idx="12"/>
          </p:nvPr>
        </p:nvSpPr>
        <p:spPr/>
        <p:txBody>
          <a:bodyPr/>
          <a:lstStyle/>
          <a:p>
            <a:fld id="{1399807D-D128-4837-BF84-5EA633F317AE}" type="slidenum">
              <a:rPr lang="en-US" smtClean="0"/>
              <a:pPr/>
              <a:t>2</a:t>
            </a:fld>
            <a:endParaRPr lang="en-US" dirty="0"/>
          </a:p>
        </p:txBody>
      </p:sp>
      <p:sp>
        <p:nvSpPr>
          <p:cNvPr id="7" name="Rectangle 7"/>
          <p:cNvSpPr>
            <a:spLocks noGrp="1"/>
          </p:cNvSpPr>
          <p:nvPr>
            <p:ph type="hdr" sz="quarter" idx="13"/>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dirty="0"/>
          </a:p>
        </p:txBody>
      </p:sp>
      <p:sp>
        <p:nvSpPr>
          <p:cNvPr id="3" name="Rectangle 3"/>
          <p:cNvSpPr>
            <a:spLocks noGrp="1"/>
          </p:cNvSpPr>
          <p:nvPr>
            <p:ph type="body" idx="1"/>
          </p:nvPr>
        </p:nvSpPr>
        <p:spPr/>
        <p:txBody>
          <a:bodyPr/>
          <a:lstStyle/>
          <a:p>
            <a:endParaRPr lang="en-US" dirty="0"/>
          </a:p>
        </p:txBody>
      </p:sp>
      <p:sp>
        <p:nvSpPr>
          <p:cNvPr id="4" name="Rectangle 4"/>
          <p:cNvSpPr>
            <a:spLocks noGrp="1"/>
          </p:cNvSpPr>
          <p:nvPr>
            <p:ph type="dt" idx="10"/>
          </p:nvPr>
        </p:nvSpPr>
        <p:spPr/>
        <p:txBody>
          <a:bodyPr/>
          <a:lstStyle/>
          <a:p>
            <a:fld id="{5468FC2B-D455-4AC4-9C5E-9317124768F4}" type="datetimeFigureOut">
              <a:rPr lang="en-US" smtClean="0"/>
              <a:pPr/>
              <a:t>3/8/2018</a:t>
            </a:fld>
            <a:endParaRPr lang="en-US" dirty="0"/>
          </a:p>
        </p:txBody>
      </p:sp>
      <p:sp>
        <p:nvSpPr>
          <p:cNvPr id="5" name="Rectangle 5"/>
          <p:cNvSpPr>
            <a:spLocks noGrp="1"/>
          </p:cNvSpPr>
          <p:nvPr>
            <p:ph type="ftr" sz="quarter" idx="11"/>
          </p:nvPr>
        </p:nvSpPr>
        <p:spPr/>
        <p:txBody>
          <a:bodyPr/>
          <a:lstStyle/>
          <a:p>
            <a:endParaRPr lang="en-US" dirty="0"/>
          </a:p>
        </p:txBody>
      </p:sp>
      <p:sp>
        <p:nvSpPr>
          <p:cNvPr id="6" name="Rectangle 6"/>
          <p:cNvSpPr>
            <a:spLocks noGrp="1"/>
          </p:cNvSpPr>
          <p:nvPr>
            <p:ph type="sldNum" sz="quarter" idx="12"/>
          </p:nvPr>
        </p:nvSpPr>
        <p:spPr/>
        <p:txBody>
          <a:bodyPr/>
          <a:lstStyle/>
          <a:p>
            <a:fld id="{1399807D-D128-4837-BF84-5EA633F317AE}" type="slidenum">
              <a:rPr lang="en-US" smtClean="0"/>
              <a:pPr/>
              <a:t>3</a:t>
            </a:fld>
            <a:endParaRPr lang="en-US" dirty="0"/>
          </a:p>
        </p:txBody>
      </p:sp>
      <p:sp>
        <p:nvSpPr>
          <p:cNvPr id="7" name="Rectangle 7"/>
          <p:cNvSpPr>
            <a:spLocks noGrp="1"/>
          </p:cNvSpPr>
          <p:nvPr>
            <p:ph type="hdr" sz="quarter" idx="13"/>
          </p:nvPr>
        </p:nvSpPr>
        <p:spPr/>
        <p:txBody>
          <a:bodyPr/>
          <a:lstStyle/>
          <a:p>
            <a:endParaRPr lang="en-US" dirty="0"/>
          </a:p>
        </p:txBody>
      </p:sp>
    </p:spTree>
    <p:extLst>
      <p:ext uri="{BB962C8B-B14F-4D97-AF65-F5344CB8AC3E}">
        <p14:creationId xmlns:p14="http://schemas.microsoft.com/office/powerpoint/2010/main" val="858614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dirty="0"/>
          </a:p>
        </p:txBody>
      </p:sp>
      <p:sp>
        <p:nvSpPr>
          <p:cNvPr id="3" name="Rectangle 3"/>
          <p:cNvSpPr>
            <a:spLocks noGrp="1"/>
          </p:cNvSpPr>
          <p:nvPr>
            <p:ph type="body" idx="1"/>
          </p:nvPr>
        </p:nvSpPr>
        <p:spPr/>
        <p:txBody>
          <a:bodyPr/>
          <a:lstStyle/>
          <a:p>
            <a:endParaRPr lang="en-US" dirty="0"/>
          </a:p>
        </p:txBody>
      </p:sp>
      <p:sp>
        <p:nvSpPr>
          <p:cNvPr id="4" name="Rectangle 4"/>
          <p:cNvSpPr>
            <a:spLocks noGrp="1"/>
          </p:cNvSpPr>
          <p:nvPr>
            <p:ph type="dt" idx="10"/>
          </p:nvPr>
        </p:nvSpPr>
        <p:spPr/>
        <p:txBody>
          <a:bodyPr/>
          <a:lstStyle/>
          <a:p>
            <a:fld id="{5468FC2B-D455-4AC4-9C5E-9317124768F4}" type="datetimeFigureOut">
              <a:rPr lang="en-US" smtClean="0"/>
              <a:pPr/>
              <a:t>3/8/2018</a:t>
            </a:fld>
            <a:endParaRPr lang="en-US" dirty="0"/>
          </a:p>
        </p:txBody>
      </p:sp>
      <p:sp>
        <p:nvSpPr>
          <p:cNvPr id="5" name="Rectangle 5"/>
          <p:cNvSpPr>
            <a:spLocks noGrp="1"/>
          </p:cNvSpPr>
          <p:nvPr>
            <p:ph type="ftr" sz="quarter" idx="11"/>
          </p:nvPr>
        </p:nvSpPr>
        <p:spPr/>
        <p:txBody>
          <a:bodyPr/>
          <a:lstStyle/>
          <a:p>
            <a:endParaRPr lang="en-US" dirty="0"/>
          </a:p>
        </p:txBody>
      </p:sp>
      <p:sp>
        <p:nvSpPr>
          <p:cNvPr id="6" name="Rectangle 6"/>
          <p:cNvSpPr>
            <a:spLocks noGrp="1"/>
          </p:cNvSpPr>
          <p:nvPr>
            <p:ph type="sldNum" sz="quarter" idx="12"/>
          </p:nvPr>
        </p:nvSpPr>
        <p:spPr/>
        <p:txBody>
          <a:bodyPr/>
          <a:lstStyle/>
          <a:p>
            <a:fld id="{1399807D-D128-4837-BF84-5EA633F317AE}" type="slidenum">
              <a:rPr lang="en-US" smtClean="0"/>
              <a:pPr/>
              <a:t>4</a:t>
            </a:fld>
            <a:endParaRPr lang="en-US" dirty="0"/>
          </a:p>
        </p:txBody>
      </p:sp>
      <p:sp>
        <p:nvSpPr>
          <p:cNvPr id="7" name="Rectangle 7"/>
          <p:cNvSpPr>
            <a:spLocks noGrp="1"/>
          </p:cNvSpPr>
          <p:nvPr>
            <p:ph type="hdr" sz="quarter" idx="13"/>
          </p:nvPr>
        </p:nvSpPr>
        <p:spPr/>
        <p:txBody>
          <a:bodyPr/>
          <a:lstStyle/>
          <a:p>
            <a:endParaRPr lang="en-US" dirty="0"/>
          </a:p>
        </p:txBody>
      </p:sp>
    </p:spTree>
    <p:extLst>
      <p:ext uri="{BB962C8B-B14F-4D97-AF65-F5344CB8AC3E}">
        <p14:creationId xmlns:p14="http://schemas.microsoft.com/office/powerpoint/2010/main" val="2462356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dirty="0"/>
          </a:p>
        </p:txBody>
      </p:sp>
      <p:sp>
        <p:nvSpPr>
          <p:cNvPr id="3" name="Rectangle 3"/>
          <p:cNvSpPr>
            <a:spLocks noGrp="1"/>
          </p:cNvSpPr>
          <p:nvPr>
            <p:ph type="body" idx="1"/>
          </p:nvPr>
        </p:nvSpPr>
        <p:spPr/>
        <p:txBody>
          <a:bodyPr/>
          <a:lstStyle/>
          <a:p>
            <a:endParaRPr lang="en-US" dirty="0"/>
          </a:p>
        </p:txBody>
      </p:sp>
      <p:sp>
        <p:nvSpPr>
          <p:cNvPr id="4" name="Rectangle 4"/>
          <p:cNvSpPr>
            <a:spLocks noGrp="1"/>
          </p:cNvSpPr>
          <p:nvPr>
            <p:ph type="dt" idx="10"/>
          </p:nvPr>
        </p:nvSpPr>
        <p:spPr/>
        <p:txBody>
          <a:bodyPr/>
          <a:lstStyle/>
          <a:p>
            <a:fld id="{5468FC2B-D455-4AC4-9C5E-9317124768F4}" type="datetimeFigureOut">
              <a:rPr lang="en-US" smtClean="0"/>
              <a:pPr/>
              <a:t>3/8/2018</a:t>
            </a:fld>
            <a:endParaRPr lang="en-US" dirty="0"/>
          </a:p>
        </p:txBody>
      </p:sp>
      <p:sp>
        <p:nvSpPr>
          <p:cNvPr id="5" name="Rectangle 5"/>
          <p:cNvSpPr>
            <a:spLocks noGrp="1"/>
          </p:cNvSpPr>
          <p:nvPr>
            <p:ph type="ftr" sz="quarter" idx="11"/>
          </p:nvPr>
        </p:nvSpPr>
        <p:spPr/>
        <p:txBody>
          <a:bodyPr/>
          <a:lstStyle/>
          <a:p>
            <a:endParaRPr lang="en-US" dirty="0"/>
          </a:p>
        </p:txBody>
      </p:sp>
      <p:sp>
        <p:nvSpPr>
          <p:cNvPr id="6" name="Rectangle 6"/>
          <p:cNvSpPr>
            <a:spLocks noGrp="1"/>
          </p:cNvSpPr>
          <p:nvPr>
            <p:ph type="sldNum" sz="quarter" idx="12"/>
          </p:nvPr>
        </p:nvSpPr>
        <p:spPr/>
        <p:txBody>
          <a:bodyPr/>
          <a:lstStyle/>
          <a:p>
            <a:fld id="{1399807D-D128-4837-BF84-5EA633F317AE}" type="slidenum">
              <a:rPr lang="en-US" smtClean="0"/>
              <a:pPr/>
              <a:t>5</a:t>
            </a:fld>
            <a:endParaRPr lang="en-US" dirty="0"/>
          </a:p>
        </p:txBody>
      </p:sp>
      <p:sp>
        <p:nvSpPr>
          <p:cNvPr id="7" name="Rectangle 7"/>
          <p:cNvSpPr>
            <a:spLocks noGrp="1"/>
          </p:cNvSpPr>
          <p:nvPr>
            <p:ph type="hdr" sz="quarter" idx="13"/>
          </p:nvPr>
        </p:nvSpPr>
        <p:spPr/>
        <p:txBody>
          <a:bodyPr/>
          <a:lstStyle/>
          <a:p>
            <a:endParaRPr lang="en-US" dirty="0"/>
          </a:p>
        </p:txBody>
      </p:sp>
    </p:spTree>
    <p:extLst>
      <p:ext uri="{BB962C8B-B14F-4D97-AF65-F5344CB8AC3E}">
        <p14:creationId xmlns:p14="http://schemas.microsoft.com/office/powerpoint/2010/main" val="1062650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dirty="0"/>
          </a:p>
        </p:txBody>
      </p:sp>
      <p:sp>
        <p:nvSpPr>
          <p:cNvPr id="3" name="Rectangle 3"/>
          <p:cNvSpPr>
            <a:spLocks noGrp="1"/>
          </p:cNvSpPr>
          <p:nvPr>
            <p:ph type="body" idx="1"/>
          </p:nvPr>
        </p:nvSpPr>
        <p:spPr/>
        <p:txBody>
          <a:bodyPr/>
          <a:lstStyle/>
          <a:p>
            <a:endParaRPr lang="en-US" dirty="0"/>
          </a:p>
        </p:txBody>
      </p:sp>
      <p:sp>
        <p:nvSpPr>
          <p:cNvPr id="4" name="Rectangle 4"/>
          <p:cNvSpPr>
            <a:spLocks noGrp="1"/>
          </p:cNvSpPr>
          <p:nvPr>
            <p:ph type="dt" idx="10"/>
          </p:nvPr>
        </p:nvSpPr>
        <p:spPr/>
        <p:txBody>
          <a:bodyPr/>
          <a:lstStyle/>
          <a:p>
            <a:fld id="{5468FC2B-D455-4AC4-9C5E-9317124768F4}" type="datetimeFigureOut">
              <a:rPr lang="en-US" smtClean="0"/>
              <a:pPr/>
              <a:t>3/8/2018</a:t>
            </a:fld>
            <a:endParaRPr lang="en-US" dirty="0"/>
          </a:p>
        </p:txBody>
      </p:sp>
      <p:sp>
        <p:nvSpPr>
          <p:cNvPr id="5" name="Rectangle 5"/>
          <p:cNvSpPr>
            <a:spLocks noGrp="1"/>
          </p:cNvSpPr>
          <p:nvPr>
            <p:ph type="ftr" sz="quarter" idx="11"/>
          </p:nvPr>
        </p:nvSpPr>
        <p:spPr/>
        <p:txBody>
          <a:bodyPr/>
          <a:lstStyle/>
          <a:p>
            <a:endParaRPr lang="en-US" dirty="0"/>
          </a:p>
        </p:txBody>
      </p:sp>
      <p:sp>
        <p:nvSpPr>
          <p:cNvPr id="6" name="Rectangle 6"/>
          <p:cNvSpPr>
            <a:spLocks noGrp="1"/>
          </p:cNvSpPr>
          <p:nvPr>
            <p:ph type="sldNum" sz="quarter" idx="12"/>
          </p:nvPr>
        </p:nvSpPr>
        <p:spPr/>
        <p:txBody>
          <a:bodyPr/>
          <a:lstStyle/>
          <a:p>
            <a:fld id="{1399807D-D128-4837-BF84-5EA633F317AE}" type="slidenum">
              <a:rPr lang="en-US" smtClean="0"/>
              <a:pPr/>
              <a:t>6</a:t>
            </a:fld>
            <a:endParaRPr lang="en-US" dirty="0"/>
          </a:p>
        </p:txBody>
      </p:sp>
      <p:sp>
        <p:nvSpPr>
          <p:cNvPr id="7" name="Rectangle 7"/>
          <p:cNvSpPr>
            <a:spLocks noGrp="1"/>
          </p:cNvSpPr>
          <p:nvPr>
            <p:ph type="hdr" sz="quarter" idx="13"/>
          </p:nvPr>
        </p:nvSpPr>
        <p:spPr/>
        <p:txBody>
          <a:bodyPr/>
          <a:lstStyle/>
          <a:p>
            <a:endParaRPr lang="en-US" dirty="0"/>
          </a:p>
        </p:txBody>
      </p:sp>
    </p:spTree>
    <p:extLst>
      <p:ext uri="{BB962C8B-B14F-4D97-AF65-F5344CB8AC3E}">
        <p14:creationId xmlns:p14="http://schemas.microsoft.com/office/powerpoint/2010/main" val="1854217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dirty="0"/>
          </a:p>
        </p:txBody>
      </p:sp>
      <p:sp>
        <p:nvSpPr>
          <p:cNvPr id="3" name="Rectangle 3"/>
          <p:cNvSpPr>
            <a:spLocks noGrp="1"/>
          </p:cNvSpPr>
          <p:nvPr>
            <p:ph type="body" idx="1"/>
          </p:nvPr>
        </p:nvSpPr>
        <p:spPr/>
        <p:txBody>
          <a:bodyPr/>
          <a:lstStyle/>
          <a:p>
            <a:endParaRPr lang="en-US" dirty="0"/>
          </a:p>
        </p:txBody>
      </p:sp>
      <p:sp>
        <p:nvSpPr>
          <p:cNvPr id="4" name="Rectangle 4"/>
          <p:cNvSpPr>
            <a:spLocks noGrp="1"/>
          </p:cNvSpPr>
          <p:nvPr>
            <p:ph type="dt" idx="10"/>
          </p:nvPr>
        </p:nvSpPr>
        <p:spPr/>
        <p:txBody>
          <a:bodyPr/>
          <a:lstStyle/>
          <a:p>
            <a:fld id="{5468FC2B-D455-4AC4-9C5E-9317124768F4}" type="datetimeFigureOut">
              <a:rPr lang="en-US" smtClean="0"/>
              <a:pPr/>
              <a:t>3/8/2018</a:t>
            </a:fld>
            <a:endParaRPr lang="en-US" dirty="0"/>
          </a:p>
        </p:txBody>
      </p:sp>
      <p:sp>
        <p:nvSpPr>
          <p:cNvPr id="5" name="Rectangle 5"/>
          <p:cNvSpPr>
            <a:spLocks noGrp="1"/>
          </p:cNvSpPr>
          <p:nvPr>
            <p:ph type="ftr" sz="quarter" idx="11"/>
          </p:nvPr>
        </p:nvSpPr>
        <p:spPr/>
        <p:txBody>
          <a:bodyPr/>
          <a:lstStyle/>
          <a:p>
            <a:endParaRPr lang="en-US" dirty="0"/>
          </a:p>
        </p:txBody>
      </p:sp>
      <p:sp>
        <p:nvSpPr>
          <p:cNvPr id="6" name="Rectangle 6"/>
          <p:cNvSpPr>
            <a:spLocks noGrp="1"/>
          </p:cNvSpPr>
          <p:nvPr>
            <p:ph type="sldNum" sz="quarter" idx="12"/>
          </p:nvPr>
        </p:nvSpPr>
        <p:spPr/>
        <p:txBody>
          <a:bodyPr/>
          <a:lstStyle/>
          <a:p>
            <a:fld id="{1399807D-D128-4837-BF84-5EA633F317AE}" type="slidenum">
              <a:rPr lang="en-US" smtClean="0"/>
              <a:pPr/>
              <a:t>7</a:t>
            </a:fld>
            <a:endParaRPr lang="en-US" dirty="0"/>
          </a:p>
        </p:txBody>
      </p:sp>
      <p:sp>
        <p:nvSpPr>
          <p:cNvPr id="7" name="Rectangle 7"/>
          <p:cNvSpPr>
            <a:spLocks noGrp="1"/>
          </p:cNvSpPr>
          <p:nvPr>
            <p:ph type="hdr" sz="quarter" idx="13"/>
          </p:nvPr>
        </p:nvSpPr>
        <p:spPr/>
        <p:txBody>
          <a:bodyPr/>
          <a:lstStyle/>
          <a:p>
            <a:endParaRPr lang="en-US" dirty="0"/>
          </a:p>
        </p:txBody>
      </p:sp>
    </p:spTree>
    <p:extLst>
      <p:ext uri="{BB962C8B-B14F-4D97-AF65-F5344CB8AC3E}">
        <p14:creationId xmlns:p14="http://schemas.microsoft.com/office/powerpoint/2010/main" val="2317464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a:t>Click to edit Master title style</a:t>
            </a:r>
            <a:endParaRPr lang="en-US" dirty="0"/>
          </a:p>
        </p:txBody>
      </p:sp>
      <p:sp>
        <p:nvSpPr>
          <p:cNvPr id="9" name="Subtitle 8"/>
          <p:cNvSpPr>
            <a:spLocks noGrp="1"/>
          </p:cNvSpPr>
          <p:nvPr>
            <p:ph type="subTitle" idx="1"/>
          </p:nvPr>
        </p:nvSpPr>
        <p:spPr>
          <a:xfrm>
            <a:off x="2362200" y="6050037"/>
            <a:ext cx="6515100" cy="685800"/>
          </a:xfrm>
        </p:spPr>
        <p:txBody>
          <a:bodyPr anchor="ctr"/>
          <a:lstStyle>
            <a:lvl1pPr marL="0" indent="0" algn="l">
              <a:buNone/>
              <a:defRPr sz="28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lgn="ctr"/>
            <a:fld id="{047E157E-8DCB-4F70-A0AF-5EB586A91DD4}" type="datetime1">
              <a:rPr lang="en-US" smtClean="0">
                <a:solidFill>
                  <a:srgbClr val="FFFFFF"/>
                </a:solidFill>
              </a:rPr>
              <a:pPr algn="ctr"/>
              <a:t>3/8/2018</a:t>
            </a:fld>
            <a:endParaRPr lang="en-US" sz="2000" dirty="0">
              <a:solidFill>
                <a:srgbClr val="FFFFFF"/>
              </a:solidFill>
            </a:endParaRP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lgn="r"/>
            <a:endParaRPr lang="en-US" dirty="0">
              <a:solidFill>
                <a:schemeClr val="tx2"/>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F82E0A0-C266-4798-8C8F-B9F91E9DA37E}" type="slidenum">
              <a:rPr lang="en-US" smtClean="0">
                <a:solidFill>
                  <a:schemeClr val="tx2"/>
                </a:solidFill>
              </a:rPr>
              <a:pPr/>
              <a:t>‹#›</a:t>
            </a:fld>
            <a:endParaRPr lang="en-US" dirty="0">
              <a:solidFill>
                <a:schemeClr val="tx2"/>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4" name="Rectangle 2"/>
          <p:cNvSpPr>
            <a:spLocks noGrp="1"/>
          </p:cNvSpPr>
          <p:nvPr>
            <p:ph type="title" hasCustomPrompt="1"/>
          </p:nvPr>
        </p:nvSpPr>
        <p:spPr/>
        <p:txBody>
          <a:bodyPr/>
          <a:lstStyle/>
          <a:p>
            <a:r>
              <a:rPr lang="en-US" noProof="1"/>
              <a:t>Click to edit Master title style</a:t>
            </a:r>
            <a:endParaRPr lang="en-US" dirty="0"/>
          </a:p>
        </p:txBody>
      </p:sp>
      <p:sp>
        <p:nvSpPr>
          <p:cNvPr id="12" name="Rectangle 3"/>
          <p:cNvSpPr>
            <a:spLocks noGrp="1"/>
          </p:cNvSpPr>
          <p:nvPr>
            <p:ph type="body" idx="1"/>
          </p:nvPr>
        </p:nvSpPr>
        <p:spPr/>
        <p:txBody>
          <a:bodyPr/>
          <a:lstStyle/>
          <a:p>
            <a:pPr lvl="0"/>
            <a:r>
              <a:rPr lang="en-US" noProof="1"/>
              <a:t>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en-US"/>
          </a:p>
        </p:txBody>
      </p:sp>
      <p:sp>
        <p:nvSpPr>
          <p:cNvPr id="5" name="Rectangle 4"/>
          <p:cNvSpPr>
            <a:spLocks noGrp="1"/>
          </p:cNvSpPr>
          <p:nvPr>
            <p:ph type="dt" sz="half" idx="10"/>
          </p:nvPr>
        </p:nvSpPr>
        <p:spPr/>
        <p:txBody>
          <a:bodyPr/>
          <a:lstStyle/>
          <a:p>
            <a:fld id="{7E41B819-6633-4615-BB07-C55D005E14AD}" type="datetimeFigureOut">
              <a:rPr lang="en-US" smtClean="0"/>
              <a:pPr/>
              <a:t>3/8/2018</a:t>
            </a:fld>
            <a:endParaRPr lang="en-US" dirty="0"/>
          </a:p>
        </p:txBody>
      </p:sp>
      <p:sp>
        <p:nvSpPr>
          <p:cNvPr id="28" name="Rectangle 5"/>
          <p:cNvSpPr>
            <a:spLocks noGrp="1"/>
          </p:cNvSpPr>
          <p:nvPr>
            <p:ph type="ftr" sz="quarter" idx="11"/>
          </p:nvPr>
        </p:nvSpPr>
        <p:spPr/>
        <p:txBody>
          <a:bodyPr/>
          <a:lstStyle/>
          <a:p>
            <a:endParaRPr lang="en-US" dirty="0"/>
          </a:p>
        </p:txBody>
      </p:sp>
      <p:sp>
        <p:nvSpPr>
          <p:cNvPr id="19" name="Rectangle 6"/>
          <p:cNvSpPr>
            <a:spLocks noGrp="1"/>
          </p:cNvSpPr>
          <p:nvPr>
            <p:ph type="sldNum" sz="quarter" idx="12"/>
          </p:nvPr>
        </p:nvSpPr>
        <p:spPr/>
        <p:txBody>
          <a:bodyPr/>
          <a:lstStyle/>
          <a:p>
            <a:fld id="{50935222-B196-4F9B-9AEC-1292459A754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B9A98645-E80F-450A-B756-91DCB9A8A25E}" type="datetime1">
              <a:rPr lang="en-US" smtClean="0"/>
              <a:pPr/>
              <a:t>3/8/2018</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3F7CB7D-F184-43C7-B6FD-03D728E1BBFF}" type="slidenum">
              <a:rPr lang="en-US" smtClean="0">
                <a:solidFill>
                  <a:srgbClr val="FFFFFF"/>
                </a:solidFill>
              </a:rPr>
              <a:pPr/>
              <a:t>‹#›</a:t>
            </a:fld>
            <a:endParaRPr lang="en-US" dirty="0">
              <a:solidFill>
                <a:srgbClr val="FFFFFF"/>
              </a:solidFill>
            </a:endParaRPr>
          </a:p>
        </p:txBody>
      </p:sp>
      <p:sp>
        <p:nvSpPr>
          <p:cNvPr id="8" name="Content Placeholder 7"/>
          <p:cNvSpPr>
            <a:spLocks noGrp="1"/>
          </p:cNvSpPr>
          <p:nvPr>
            <p:ph sz="quarter" idx="13"/>
          </p:nvPr>
        </p:nvSpPr>
        <p:spPr>
          <a:xfrm>
            <a:off x="612648" y="1600200"/>
            <a:ext cx="8153400" cy="4495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DFADB5D-B7A0-47E3-AD2D-B1A6F8614213}" type="datetime1">
              <a:rPr lang="en-US" smtClean="0"/>
              <a:pPr/>
              <a:t>3/8/2018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3F7CB7D-F184-43C7-B6FD-03D728E1BBFF}" type="slidenum">
              <a:rPr lang="en-US" smtClean="0">
                <a:solidFill>
                  <a:srgbClr val="FFFFFF"/>
                </a:solidFill>
              </a:rPr>
              <a:pPr/>
              <a:t>‹#›</a:t>
            </a:fld>
            <a:endParaRPr lang="en-US" dirty="0">
              <a:solidFill>
                <a:srgbClr val="FFFFFF"/>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968126-03FC-49C0-B9B8-2B561CCC3D90}" type="datetime1">
              <a:rPr lang="en-US" smtClean="0"/>
              <a:pPr/>
              <a:t>3/8/2018</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3F7CB7D-F184-43C7-B6FD-03D728E1BBFF}" type="slidenum">
              <a:rPr lang="en-US" smtClean="0">
                <a:solidFill>
                  <a:schemeClr val="tx2"/>
                </a:solidFill>
              </a:rPr>
              <a:pPr/>
              <a:t>‹#›</a:t>
            </a:fld>
            <a:endParaRPr lang="en-US" dirty="0">
              <a:solidFill>
                <a:schemeClr val="tx2"/>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itle and 2 Content">
    <p:spTree>
      <p:nvGrpSpPr>
        <p:cNvPr id="1" name=""/>
        <p:cNvGrpSpPr/>
        <p:nvPr/>
      </p:nvGrpSpPr>
      <p:grpSpPr>
        <a:xfrm>
          <a:off x="0" y="0"/>
          <a:ext cx="0" cy="0"/>
          <a:chOff x="0" y="0"/>
          <a:chExt cx="0" cy="0"/>
        </a:xfrm>
      </p:grpSpPr>
      <p:sp>
        <p:nvSpPr>
          <p:cNvPr id="2" name="Rectangle 2"/>
          <p:cNvSpPr>
            <a:spLocks noGrp="1"/>
          </p:cNvSpPr>
          <p:nvPr>
            <p:ph type="title" hasCustomPrompt="1"/>
          </p:nvPr>
        </p:nvSpPr>
        <p:spPr/>
        <p:txBody>
          <a:bodyPr/>
          <a:lstStyle/>
          <a:p>
            <a:r>
              <a:rPr lang="en-US" noProof="1"/>
              <a:t>Click to edit Master title style</a:t>
            </a:r>
            <a:endParaRPr lang="en-US" dirty="0"/>
          </a:p>
        </p:txBody>
      </p:sp>
      <p:sp>
        <p:nvSpPr>
          <p:cNvPr id="3" name="Rectangle 3"/>
          <p:cNvSpPr>
            <a:spLocks noGrp="1"/>
          </p:cNvSpPr>
          <p:nvPr>
            <p:ph sz="half" idx="1"/>
          </p:nvPr>
        </p:nvSpPr>
        <p:spPr>
          <a:xfrm>
            <a:off x="457200" y="1600200"/>
            <a:ext cx="4038600" cy="4525963"/>
          </a:xfrm>
        </p:spPr>
        <p:txBody>
          <a:bodyPr/>
          <a:lstStyle/>
          <a:p>
            <a:pPr lvl="0"/>
            <a:r>
              <a:rPr lang="en-US" noProof="1"/>
              <a:t>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en-US"/>
          </a:p>
        </p:txBody>
      </p:sp>
      <p:sp>
        <p:nvSpPr>
          <p:cNvPr id="4" name="Rectangle 4"/>
          <p:cNvSpPr>
            <a:spLocks noGrp="1"/>
          </p:cNvSpPr>
          <p:nvPr>
            <p:ph sz="half" idx="2"/>
          </p:nvPr>
        </p:nvSpPr>
        <p:spPr>
          <a:xfrm>
            <a:off x="4648200" y="1600200"/>
            <a:ext cx="4038600" cy="4525963"/>
          </a:xfrm>
        </p:spPr>
        <p:txBody>
          <a:bodyPr/>
          <a:lstStyle/>
          <a:p>
            <a:pPr lvl="0"/>
            <a:r>
              <a:rPr lang="en-US" noProof="1"/>
              <a:t>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en-US"/>
          </a:p>
        </p:txBody>
      </p:sp>
      <p:sp>
        <p:nvSpPr>
          <p:cNvPr id="5" name="Rectangle 5"/>
          <p:cNvSpPr>
            <a:spLocks noGrp="1"/>
          </p:cNvSpPr>
          <p:nvPr>
            <p:ph type="dt" sz="half" idx="10"/>
          </p:nvPr>
        </p:nvSpPr>
        <p:spPr/>
        <p:txBody>
          <a:bodyPr/>
          <a:lstStyle/>
          <a:p>
            <a:fld id="{9FC50183-A4F0-4B5F-923C-1EA91824690E}" type="datetimeFigureOut">
              <a:rPr lang="en-US" smtClean="0"/>
              <a:pPr/>
              <a:t>3/8/2018</a:t>
            </a:fld>
            <a:endParaRPr lang="en-US" dirty="0"/>
          </a:p>
        </p:txBody>
      </p:sp>
      <p:sp>
        <p:nvSpPr>
          <p:cNvPr id="6" name="Rectangle 6"/>
          <p:cNvSpPr>
            <a:spLocks noGrp="1"/>
          </p:cNvSpPr>
          <p:nvPr>
            <p:ph type="ftr" sz="quarter" idx="11"/>
          </p:nvPr>
        </p:nvSpPr>
        <p:spPr/>
        <p:txBody>
          <a:bodyPr/>
          <a:lstStyle/>
          <a:p>
            <a:endParaRPr lang="en-US" dirty="0"/>
          </a:p>
        </p:txBody>
      </p:sp>
      <p:sp>
        <p:nvSpPr>
          <p:cNvPr id="7" name="Rectangle 7"/>
          <p:cNvSpPr>
            <a:spLocks noGrp="1"/>
          </p:cNvSpPr>
          <p:nvPr>
            <p:ph type="sldNum" sz="quarter" idx="12"/>
          </p:nvPr>
        </p:nvSpPr>
        <p:spPr/>
        <p:txBody>
          <a:bodyPr/>
          <a:lstStyle/>
          <a:p>
            <a:fld id="{20FD475A-FCA3-4B41-B368-0F71602C96B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ColTx" preserve="1">
  <p:cSld name="Title and 2-Column Text">
    <p:spTree>
      <p:nvGrpSpPr>
        <p:cNvPr id="1" name=""/>
        <p:cNvGrpSpPr/>
        <p:nvPr/>
      </p:nvGrpSpPr>
      <p:grpSpPr>
        <a:xfrm>
          <a:off x="0" y="0"/>
          <a:ext cx="0" cy="0"/>
          <a:chOff x="0" y="0"/>
          <a:chExt cx="0" cy="0"/>
        </a:xfrm>
      </p:grpSpPr>
      <p:sp>
        <p:nvSpPr>
          <p:cNvPr id="2" name="Rectangle 2"/>
          <p:cNvSpPr>
            <a:spLocks noGrp="1"/>
          </p:cNvSpPr>
          <p:nvPr>
            <p:ph type="title" hasCustomPrompt="1"/>
          </p:nvPr>
        </p:nvSpPr>
        <p:spPr/>
        <p:txBody>
          <a:bodyPr/>
          <a:lstStyle/>
          <a:p>
            <a:r>
              <a:rPr lang="en-US" noProof="1"/>
              <a:t>Click to edit Master title style</a:t>
            </a:r>
            <a:endParaRPr lang="en-US" dirty="0"/>
          </a:p>
        </p:txBody>
      </p:sp>
      <p:sp>
        <p:nvSpPr>
          <p:cNvPr id="3" name="Rectangle 3"/>
          <p:cNvSpPr>
            <a:spLocks noGrp="1"/>
          </p:cNvSpPr>
          <p:nvPr>
            <p:ph type="body" sz="half" idx="1"/>
          </p:nvPr>
        </p:nvSpPr>
        <p:spPr>
          <a:xfrm>
            <a:off x="457200" y="1600200"/>
            <a:ext cx="4038600" cy="4525963"/>
          </a:xfrm>
        </p:spPr>
        <p:txBody>
          <a:bodyPr/>
          <a:lstStyle/>
          <a:p>
            <a:pPr lvl="0"/>
            <a:r>
              <a:rPr lang="en-US" noProof="1"/>
              <a:t>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en-US"/>
          </a:p>
        </p:txBody>
      </p:sp>
      <p:sp>
        <p:nvSpPr>
          <p:cNvPr id="4" name="Rectangle 4"/>
          <p:cNvSpPr>
            <a:spLocks noGrp="1"/>
          </p:cNvSpPr>
          <p:nvPr>
            <p:ph type="body" sz="half" idx="2"/>
          </p:nvPr>
        </p:nvSpPr>
        <p:spPr>
          <a:xfrm>
            <a:off x="4648200" y="1600200"/>
            <a:ext cx="4038600" cy="4525963"/>
          </a:xfrm>
        </p:spPr>
        <p:txBody>
          <a:bodyPr/>
          <a:lstStyle/>
          <a:p>
            <a:pPr lvl="0"/>
            <a:r>
              <a:rPr lang="en-US" noProof="1"/>
              <a:t>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en-US"/>
          </a:p>
        </p:txBody>
      </p:sp>
      <p:sp>
        <p:nvSpPr>
          <p:cNvPr id="5" name="Rectangle 5"/>
          <p:cNvSpPr>
            <a:spLocks noGrp="1"/>
          </p:cNvSpPr>
          <p:nvPr>
            <p:ph type="dt" sz="half" idx="10"/>
          </p:nvPr>
        </p:nvSpPr>
        <p:spPr/>
        <p:txBody>
          <a:bodyPr/>
          <a:lstStyle/>
          <a:p>
            <a:fld id="{9FC50183-A4F0-4B5F-923C-1EA91824690E}" type="datetimeFigureOut">
              <a:rPr lang="en-US" smtClean="0"/>
              <a:pPr/>
              <a:t>3/8/2018</a:t>
            </a:fld>
            <a:endParaRPr lang="en-US" dirty="0"/>
          </a:p>
        </p:txBody>
      </p:sp>
      <p:sp>
        <p:nvSpPr>
          <p:cNvPr id="6" name="Rectangle 6"/>
          <p:cNvSpPr>
            <a:spLocks noGrp="1"/>
          </p:cNvSpPr>
          <p:nvPr>
            <p:ph type="ftr" sz="quarter" idx="11"/>
          </p:nvPr>
        </p:nvSpPr>
        <p:spPr/>
        <p:txBody>
          <a:bodyPr/>
          <a:lstStyle/>
          <a:p>
            <a:endParaRPr lang="en-US" dirty="0"/>
          </a:p>
        </p:txBody>
      </p:sp>
      <p:sp>
        <p:nvSpPr>
          <p:cNvPr id="7" name="Rectangle 7"/>
          <p:cNvSpPr>
            <a:spLocks noGrp="1"/>
          </p:cNvSpPr>
          <p:nvPr>
            <p:ph type="sldNum" sz="quarter" idx="12"/>
          </p:nvPr>
        </p:nvSpPr>
        <p:spPr/>
        <p:txBody>
          <a:bodyPr/>
          <a:lstStyle/>
          <a:p>
            <a:fld id="{20FD475A-FCA3-4B41-B368-0F71602C96B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lang="en-US"/>
              <a:t>Click to edit Master title style</a:t>
            </a:r>
            <a:endParaRPr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a:defRPr sz="1400">
                <a:solidFill>
                  <a:schemeClr val="tx2"/>
                </a:solidFill>
              </a:defRPr>
            </a:lvl1pPr>
          </a:lstStyle>
          <a:p>
            <a:fld id="{E4606EA6-EFEA-4C30-9264-4F9291A5780D}" type="datetime1">
              <a:rPr lang="en-US" smtClean="0"/>
              <a:pPr/>
              <a:t>3/8/2018</a:t>
            </a:fld>
            <a:endParaRPr lang="en-US" sz="1400" dirty="0">
              <a:solidFill>
                <a:schemeClr val="tx2"/>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a:defRPr sz="1400">
                <a:solidFill>
                  <a:schemeClr val="tx2"/>
                </a:solidFill>
              </a:defRPr>
            </a:lvl1pPr>
          </a:lstStyle>
          <a:p>
            <a:pPr algn="r"/>
            <a:endParaRPr lang="en-US" sz="1400" dirty="0">
              <a:solidFill>
                <a:schemeClr val="tx2"/>
              </a:solidFill>
            </a:endParaRPr>
          </a:p>
        </p:txBody>
      </p:sp>
      <p:sp>
        <p:nvSpPr>
          <p:cNvPr id="7" name="Rectangle 6"/>
          <p:cNvSpPr/>
          <p:nvPr/>
        </p:nvSpPr>
        <p:spPr>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a:defRPr sz="1400" b="1">
                <a:solidFill>
                  <a:srgbClr val="FFFFFF"/>
                </a:solidFill>
              </a:defRPr>
            </a:lvl1pPr>
          </a:lstStyle>
          <a:p>
            <a:pPr algn="ctr"/>
            <a:fld id="{8F82E0A0-C266-4798-8C8F-B9F91E9DA37E}" type="slidenum">
              <a:rPr lang="en-US" sz="1400" b="1" smtClean="0">
                <a:solidFill>
                  <a:srgbClr val="FFFFFF"/>
                </a:solidFill>
              </a:rPr>
              <a:pPr algn="ctr"/>
              <a:t>‹#›</a:t>
            </a:fld>
            <a:endParaRPr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Lst>
  <p:txStyles>
    <p:titleStyle>
      <a:lvl1pPr algn="l" rtl="0" eaLnBrk="1" latinLnBrk="0" hangingPunct="1">
        <a:spcBef>
          <a:spcPct val="0"/>
        </a:spcBef>
        <a:buNone/>
        <a:defRPr sz="4400" kern="1200">
          <a:solidFill>
            <a:schemeClr val="tx2"/>
          </a:solidFill>
          <a:effectLst>
            <a:outerShdw blurRad="50800" dist="38100" dir="2700000" algn="tl" rotWithShape="0">
              <a:prstClr val="black">
                <a:alpha val="40000"/>
              </a:prstClr>
            </a:outerShdw>
          </a:effectLst>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Grp="1"/>
          </p:cNvSpPr>
          <p:nvPr>
            <p:ph type="subTitle" idx="1"/>
          </p:nvPr>
        </p:nvSpPr>
        <p:spPr/>
        <p:txBody>
          <a:bodyPr/>
          <a:lstStyle/>
          <a:p>
            <a:r>
              <a:rPr lang="en-US" dirty="0"/>
              <a:t>BRAND GUIDE</a:t>
            </a:r>
          </a:p>
        </p:txBody>
      </p:sp>
      <p:pic>
        <p:nvPicPr>
          <p:cNvPr id="7" name="Picture 6">
            <a:extLst>
              <a:ext uri="{FF2B5EF4-FFF2-40B4-BE49-F238E27FC236}">
                <a16:creationId xmlns:a16="http://schemas.microsoft.com/office/drawing/2014/main" id="{8F9E2EA3-0500-4258-AA52-34301BA8CF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924812"/>
            <a:ext cx="9144000" cy="3008376"/>
          </a:xfrm>
          <a:prstGeom prst="rect">
            <a:avLst/>
          </a:prstGeom>
        </p:spPr>
      </p:pic>
      <p:sp>
        <p:nvSpPr>
          <p:cNvPr id="8" name="Rectangle 3">
            <a:extLst>
              <a:ext uri="{FF2B5EF4-FFF2-40B4-BE49-F238E27FC236}">
                <a16:creationId xmlns:a16="http://schemas.microsoft.com/office/drawing/2014/main" id="{8CE6DE21-BF99-492E-A1BF-33EC8D54A86E}"/>
              </a:ext>
            </a:extLst>
          </p:cNvPr>
          <p:cNvSpPr txBox="1">
            <a:spLocks/>
          </p:cNvSpPr>
          <p:nvPr/>
        </p:nvSpPr>
        <p:spPr>
          <a:xfrm>
            <a:off x="0" y="6050037"/>
            <a:ext cx="2209800"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sz="28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sz="1800" kern="1200" baseline="0">
                <a:solidFill>
                  <a:schemeClr val="tx1"/>
                </a:solidFill>
                <a:latin typeface="+mn-lt"/>
                <a:ea typeface="+mn-ea"/>
                <a:cs typeface="+mn-cs"/>
              </a:defRPr>
            </a:lvl9pPr>
          </a:lstStyle>
          <a:p>
            <a:pPr algn="ctr"/>
            <a:r>
              <a:rPr lang="en-US" dirty="0"/>
              <a:t>2018</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en-US" dirty="0">
                <a:effectLst>
                  <a:outerShdw blurRad="50800" dist="38100" dir="2700000" sx="1000" sy="1000" algn="tl" rotWithShape="0">
                    <a:prstClr val="black">
                      <a:alpha val="40000"/>
                    </a:prstClr>
                  </a:outerShdw>
                </a:effectLst>
              </a:rPr>
              <a:t>Brand Truth / Vision</a:t>
            </a:r>
          </a:p>
        </p:txBody>
      </p:sp>
      <p:sp>
        <p:nvSpPr>
          <p:cNvPr id="3" name="Rectangle 3"/>
          <p:cNvSpPr>
            <a:spLocks noGrp="1"/>
          </p:cNvSpPr>
          <p:nvPr>
            <p:ph type="body" idx="1"/>
          </p:nvPr>
        </p:nvSpPr>
        <p:spPr/>
        <p:txBody>
          <a:bodyPr>
            <a:normAutofit/>
          </a:bodyPr>
          <a:lstStyle/>
          <a:p>
            <a:r>
              <a:rPr lang="en-US" dirty="0"/>
              <a:t>Why we exist</a:t>
            </a:r>
          </a:p>
          <a:p>
            <a:pPr lvl="1"/>
            <a:r>
              <a:rPr lang="en-US" dirty="0"/>
              <a:t>To put trustworthy quality tools in the hands of the end user as conveniently possible.</a:t>
            </a:r>
          </a:p>
          <a:p>
            <a:pPr lvl="1"/>
            <a:r>
              <a:rPr lang="en-US" dirty="0"/>
              <a:t>To be the trustworthy quality tool brand of choice for the smart auto mechanic.</a:t>
            </a:r>
          </a:p>
          <a:p>
            <a:pPr lvl="1"/>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en-US" dirty="0">
                <a:effectLst>
                  <a:outerShdw blurRad="50800" dist="38100" dir="2700000" sx="1000" sy="1000" algn="tl" rotWithShape="0">
                    <a:prstClr val="black">
                      <a:alpha val="40000"/>
                    </a:prstClr>
                  </a:outerShdw>
                </a:effectLst>
              </a:rPr>
              <a:t>Brand Truth / Vision</a:t>
            </a:r>
          </a:p>
        </p:txBody>
      </p:sp>
      <p:sp>
        <p:nvSpPr>
          <p:cNvPr id="3" name="Rectangle 3"/>
          <p:cNvSpPr>
            <a:spLocks noGrp="1"/>
          </p:cNvSpPr>
          <p:nvPr>
            <p:ph type="body" idx="1"/>
          </p:nvPr>
        </p:nvSpPr>
        <p:spPr/>
        <p:txBody>
          <a:bodyPr>
            <a:normAutofit/>
          </a:bodyPr>
          <a:lstStyle/>
          <a:p>
            <a:r>
              <a:rPr lang="en-US" dirty="0"/>
              <a:t>What do we stand for / value</a:t>
            </a:r>
          </a:p>
          <a:p>
            <a:pPr lvl="1"/>
            <a:r>
              <a:rPr lang="en-US" dirty="0"/>
              <a:t>We value the relationships with our customers and shared vision of making the purchase of trustworthy tools a positive and convenient experience. </a:t>
            </a:r>
          </a:p>
        </p:txBody>
      </p:sp>
    </p:spTree>
    <p:extLst>
      <p:ext uri="{BB962C8B-B14F-4D97-AF65-F5344CB8AC3E}">
        <p14:creationId xmlns:p14="http://schemas.microsoft.com/office/powerpoint/2010/main" val="478202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en-US" dirty="0">
                <a:effectLst>
                  <a:outerShdw blurRad="50800" dist="38100" dir="2700000" sx="1000" sy="1000" algn="tl" rotWithShape="0">
                    <a:prstClr val="black">
                      <a:alpha val="40000"/>
                    </a:prstClr>
                  </a:outerShdw>
                </a:effectLst>
              </a:rPr>
              <a:t>Brand Truth / Vision</a:t>
            </a:r>
          </a:p>
        </p:txBody>
      </p:sp>
      <p:sp>
        <p:nvSpPr>
          <p:cNvPr id="3" name="Rectangle 3"/>
          <p:cNvSpPr>
            <a:spLocks noGrp="1"/>
          </p:cNvSpPr>
          <p:nvPr>
            <p:ph type="body" idx="1"/>
          </p:nvPr>
        </p:nvSpPr>
        <p:spPr/>
        <p:txBody>
          <a:bodyPr>
            <a:normAutofit/>
          </a:bodyPr>
          <a:lstStyle/>
          <a:p>
            <a:r>
              <a:rPr lang="en-US" dirty="0"/>
              <a:t>How do we differentiate</a:t>
            </a:r>
          </a:p>
          <a:p>
            <a:pPr lvl="1"/>
            <a:r>
              <a:rPr lang="en-US" dirty="0"/>
              <a:t>By consistently delivering innovative and trustworthy quality tools with stellar customer service as quickly and conveniently as possible.</a:t>
            </a:r>
          </a:p>
          <a:p>
            <a:endParaRPr lang="en-US" dirty="0"/>
          </a:p>
        </p:txBody>
      </p:sp>
    </p:spTree>
    <p:extLst>
      <p:ext uri="{BB962C8B-B14F-4D97-AF65-F5344CB8AC3E}">
        <p14:creationId xmlns:p14="http://schemas.microsoft.com/office/powerpoint/2010/main" val="98643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en-US" dirty="0">
                <a:effectLst>
                  <a:outerShdw blurRad="50800" dist="38100" dir="2700000" sx="1000" sy="1000" algn="tl" rotWithShape="0">
                    <a:prstClr val="black">
                      <a:alpha val="40000"/>
                    </a:prstClr>
                  </a:outerShdw>
                </a:effectLst>
              </a:rPr>
              <a:t>Brand Promise</a:t>
            </a:r>
          </a:p>
        </p:txBody>
      </p:sp>
      <p:sp>
        <p:nvSpPr>
          <p:cNvPr id="3" name="Rectangle 3"/>
          <p:cNvSpPr>
            <a:spLocks noGrp="1"/>
          </p:cNvSpPr>
          <p:nvPr>
            <p:ph type="body" idx="1"/>
          </p:nvPr>
        </p:nvSpPr>
        <p:spPr/>
        <p:txBody>
          <a:bodyPr>
            <a:normAutofit/>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dirty="0"/>
              <a:t>To consistently deliver innovative trustworthy products and create positive experiences with every customer, every day.</a:t>
            </a:r>
          </a:p>
        </p:txBody>
      </p:sp>
    </p:spTree>
    <p:extLst>
      <p:ext uri="{BB962C8B-B14F-4D97-AF65-F5344CB8AC3E}">
        <p14:creationId xmlns:p14="http://schemas.microsoft.com/office/powerpoint/2010/main" val="314162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en-US" dirty="0">
                <a:effectLst>
                  <a:outerShdw blurRad="50800" dist="38100" dir="2700000" sx="1000" sy="1000" algn="tl" rotWithShape="0">
                    <a:prstClr val="black">
                      <a:alpha val="40000"/>
                    </a:prstClr>
                  </a:outerShdw>
                </a:effectLst>
              </a:rPr>
              <a:t>What defines ARES?</a:t>
            </a:r>
          </a:p>
        </p:txBody>
      </p:sp>
      <p:sp>
        <p:nvSpPr>
          <p:cNvPr id="6" name="TextBox 5">
            <a:extLst>
              <a:ext uri="{FF2B5EF4-FFF2-40B4-BE49-F238E27FC236}">
                <a16:creationId xmlns:a16="http://schemas.microsoft.com/office/drawing/2014/main" id="{F27094B0-5978-45D8-8DEA-16869B5601EA}"/>
              </a:ext>
            </a:extLst>
          </p:cNvPr>
          <p:cNvSpPr txBox="1"/>
          <p:nvPr/>
        </p:nvSpPr>
        <p:spPr>
          <a:xfrm>
            <a:off x="2514600" y="1828800"/>
            <a:ext cx="3804743" cy="369332"/>
          </a:xfrm>
          <a:prstGeom prst="rect">
            <a:avLst/>
          </a:prstGeom>
          <a:noFill/>
        </p:spPr>
        <p:txBody>
          <a:bodyPr wrap="square" rtlCol="0">
            <a:spAutoFit/>
          </a:bodyPr>
          <a:lstStyle/>
          <a:p>
            <a:pPr algn="ctr"/>
            <a:r>
              <a:rPr lang="en-US" b="1" dirty="0">
                <a:latin typeface="Gill Sans SemiBold" charset="0"/>
                <a:ea typeface="Gill Sans SemiBold" charset="0"/>
                <a:cs typeface="Gill Sans SemiBold" charset="0"/>
              </a:rPr>
              <a:t>BRAND ATTRIBUTES</a:t>
            </a:r>
          </a:p>
        </p:txBody>
      </p:sp>
      <p:sp>
        <p:nvSpPr>
          <p:cNvPr id="8" name="TextBox 7">
            <a:extLst>
              <a:ext uri="{FF2B5EF4-FFF2-40B4-BE49-F238E27FC236}">
                <a16:creationId xmlns:a16="http://schemas.microsoft.com/office/drawing/2014/main" id="{2C3555CB-0AAF-4CF0-A63B-7C623C74EE03}"/>
              </a:ext>
            </a:extLst>
          </p:cNvPr>
          <p:cNvSpPr txBox="1"/>
          <p:nvPr/>
        </p:nvSpPr>
        <p:spPr>
          <a:xfrm>
            <a:off x="301067" y="2559040"/>
            <a:ext cx="1877391" cy="2031325"/>
          </a:xfrm>
          <a:prstGeom prst="rect">
            <a:avLst/>
          </a:prstGeom>
          <a:noFill/>
        </p:spPr>
        <p:txBody>
          <a:bodyPr wrap="square" rtlCol="0">
            <a:spAutoFit/>
          </a:bodyPr>
          <a:lstStyle/>
          <a:p>
            <a:r>
              <a:rPr lang="en-US" sz="1400" u="sng" dirty="0">
                <a:latin typeface="Gill Sans" charset="0"/>
                <a:ea typeface="Gill Sans" charset="0"/>
                <a:cs typeface="Gill Sans" charset="0"/>
              </a:rPr>
              <a:t>Trustworthy</a:t>
            </a:r>
          </a:p>
          <a:p>
            <a:endParaRPr lang="en-US" sz="1400" u="sng" dirty="0">
              <a:latin typeface="Gill Sans" charset="0"/>
              <a:ea typeface="Gill Sans" charset="0"/>
              <a:cs typeface="Gill Sans" charset="0"/>
            </a:endParaRPr>
          </a:p>
          <a:p>
            <a:pPr marL="285750" indent="-285750">
              <a:buFont typeface="Arial"/>
              <a:buChar char="•"/>
            </a:pPr>
            <a:r>
              <a:rPr lang="en-US" sz="1400" dirty="0">
                <a:latin typeface="Gill Sans" charset="0"/>
                <a:ea typeface="Gill Sans" charset="0"/>
                <a:cs typeface="Gill Sans" charset="0"/>
              </a:rPr>
              <a:t>Consistent</a:t>
            </a:r>
          </a:p>
          <a:p>
            <a:endParaRPr lang="en-US" sz="1400" dirty="0">
              <a:latin typeface="Gill Sans" charset="0"/>
              <a:ea typeface="Gill Sans" charset="0"/>
              <a:cs typeface="Gill Sans" charset="0"/>
            </a:endParaRPr>
          </a:p>
          <a:p>
            <a:pPr marL="285750" indent="-285750">
              <a:buFont typeface="Arial"/>
              <a:buChar char="•"/>
            </a:pPr>
            <a:r>
              <a:rPr lang="en-US" sz="1400" dirty="0">
                <a:latin typeface="Gill Sans" charset="0"/>
                <a:ea typeface="Gill Sans" charset="0"/>
                <a:cs typeface="Gill Sans" charset="0"/>
              </a:rPr>
              <a:t>Reliable</a:t>
            </a:r>
          </a:p>
          <a:p>
            <a:endParaRPr lang="en-US" sz="1400" dirty="0">
              <a:latin typeface="Gill Sans" charset="0"/>
              <a:ea typeface="Gill Sans" charset="0"/>
              <a:cs typeface="Gill Sans" charset="0"/>
            </a:endParaRPr>
          </a:p>
          <a:p>
            <a:pPr marL="285750" indent="-285750">
              <a:buFont typeface="Arial"/>
              <a:buChar char="•"/>
            </a:pPr>
            <a:r>
              <a:rPr lang="en-US" sz="1400" dirty="0">
                <a:latin typeface="Gill Sans" charset="0"/>
                <a:ea typeface="Gill Sans" charset="0"/>
                <a:cs typeface="Gill Sans" charset="0"/>
              </a:rPr>
              <a:t>Responsive</a:t>
            </a:r>
          </a:p>
          <a:p>
            <a:pPr marL="285750" indent="-285750">
              <a:buFont typeface="Arial"/>
              <a:buChar char="•"/>
            </a:pPr>
            <a:endParaRPr lang="en-US" sz="1400" dirty="0">
              <a:latin typeface="Gill Sans" charset="0"/>
              <a:ea typeface="Gill Sans" charset="0"/>
              <a:cs typeface="Gill Sans" charset="0"/>
            </a:endParaRPr>
          </a:p>
          <a:p>
            <a:pPr marL="285750" indent="-285750">
              <a:buFont typeface="Arial"/>
              <a:buChar char="•"/>
            </a:pPr>
            <a:r>
              <a:rPr lang="en-US" sz="1400" dirty="0">
                <a:latin typeface="Gill Sans" charset="0"/>
                <a:ea typeface="Gill Sans" charset="0"/>
                <a:cs typeface="Gill Sans" charset="0"/>
              </a:rPr>
              <a:t>Reviewed</a:t>
            </a:r>
          </a:p>
        </p:txBody>
      </p:sp>
      <p:sp>
        <p:nvSpPr>
          <p:cNvPr id="9" name="TextBox 8">
            <a:extLst>
              <a:ext uri="{FF2B5EF4-FFF2-40B4-BE49-F238E27FC236}">
                <a16:creationId xmlns:a16="http://schemas.microsoft.com/office/drawing/2014/main" id="{9ED5D692-1A7D-4096-BFFF-03605EE228F7}"/>
              </a:ext>
            </a:extLst>
          </p:cNvPr>
          <p:cNvSpPr txBox="1"/>
          <p:nvPr/>
        </p:nvSpPr>
        <p:spPr>
          <a:xfrm>
            <a:off x="4572000" y="2550906"/>
            <a:ext cx="1976347" cy="2031325"/>
          </a:xfrm>
          <a:prstGeom prst="rect">
            <a:avLst/>
          </a:prstGeom>
          <a:noFill/>
        </p:spPr>
        <p:txBody>
          <a:bodyPr wrap="square" rtlCol="0">
            <a:spAutoFit/>
          </a:bodyPr>
          <a:lstStyle/>
          <a:p>
            <a:r>
              <a:rPr lang="en-US" sz="1400" u="sng" dirty="0">
                <a:latin typeface="Gill Sans" charset="0"/>
                <a:ea typeface="Gill Sans" charset="0"/>
                <a:cs typeface="Gill Sans" charset="0"/>
              </a:rPr>
              <a:t>Effective</a:t>
            </a:r>
          </a:p>
          <a:p>
            <a:endParaRPr lang="en-US" sz="1400" u="sng" dirty="0">
              <a:latin typeface="Gill Sans" charset="0"/>
              <a:ea typeface="Gill Sans" charset="0"/>
              <a:cs typeface="Gill Sans" charset="0"/>
            </a:endParaRPr>
          </a:p>
          <a:p>
            <a:pPr marL="285750" indent="-285750">
              <a:buFont typeface="Arial"/>
              <a:buChar char="•"/>
            </a:pPr>
            <a:r>
              <a:rPr lang="en-US" sz="1400" dirty="0">
                <a:latin typeface="Gill Sans" charset="0"/>
                <a:ea typeface="Gill Sans" charset="0"/>
                <a:cs typeface="Gill Sans" charset="0"/>
              </a:rPr>
              <a:t>Strong</a:t>
            </a:r>
          </a:p>
          <a:p>
            <a:pPr marL="285750" indent="-285750">
              <a:buFont typeface="Arial"/>
              <a:buChar char="•"/>
            </a:pPr>
            <a:endParaRPr lang="en-US" sz="1400" dirty="0">
              <a:latin typeface="Gill Sans" charset="0"/>
              <a:ea typeface="Gill Sans" charset="0"/>
              <a:cs typeface="Gill Sans" charset="0"/>
            </a:endParaRPr>
          </a:p>
          <a:p>
            <a:pPr marL="285750" indent="-285750">
              <a:buFont typeface="Arial"/>
              <a:buChar char="•"/>
            </a:pPr>
            <a:r>
              <a:rPr lang="en-US" sz="1400" dirty="0">
                <a:latin typeface="Gill Sans" charset="0"/>
                <a:ea typeface="Gill Sans" charset="0"/>
                <a:cs typeface="Gill Sans" charset="0"/>
              </a:rPr>
              <a:t>Sensible</a:t>
            </a:r>
          </a:p>
          <a:p>
            <a:pPr marL="285750" indent="-285750">
              <a:buFont typeface="Arial"/>
              <a:buChar char="•"/>
            </a:pPr>
            <a:endParaRPr lang="en-US" sz="1400" dirty="0">
              <a:latin typeface="Gill Sans" charset="0"/>
              <a:ea typeface="Gill Sans" charset="0"/>
              <a:cs typeface="Gill Sans" charset="0"/>
            </a:endParaRPr>
          </a:p>
          <a:p>
            <a:pPr marL="285750" indent="-285750">
              <a:buFont typeface="Arial"/>
              <a:buChar char="•"/>
            </a:pPr>
            <a:r>
              <a:rPr lang="en-US" sz="1400" dirty="0">
                <a:latin typeface="Gill Sans" charset="0"/>
                <a:ea typeface="Gill Sans" charset="0"/>
                <a:cs typeface="Gill Sans" charset="0"/>
              </a:rPr>
              <a:t>Efficient</a:t>
            </a:r>
          </a:p>
          <a:p>
            <a:pPr marL="285750" indent="-285750">
              <a:buFont typeface="Arial"/>
              <a:buChar char="•"/>
            </a:pPr>
            <a:endParaRPr lang="en-US" sz="1400" dirty="0">
              <a:latin typeface="Gill Sans" charset="0"/>
              <a:ea typeface="Gill Sans" charset="0"/>
              <a:cs typeface="Gill Sans" charset="0"/>
            </a:endParaRPr>
          </a:p>
          <a:p>
            <a:pPr marL="285750" indent="-285750">
              <a:buFont typeface="Arial"/>
              <a:buChar char="•"/>
            </a:pPr>
            <a:r>
              <a:rPr lang="en-US" sz="1400" dirty="0">
                <a:latin typeface="Gill Sans" charset="0"/>
                <a:ea typeface="Gill Sans" charset="0"/>
                <a:cs typeface="Gill Sans" charset="0"/>
              </a:rPr>
              <a:t>Timeless</a:t>
            </a:r>
          </a:p>
        </p:txBody>
      </p:sp>
      <p:sp>
        <p:nvSpPr>
          <p:cNvPr id="10" name="TextBox 9">
            <a:extLst>
              <a:ext uri="{FF2B5EF4-FFF2-40B4-BE49-F238E27FC236}">
                <a16:creationId xmlns:a16="http://schemas.microsoft.com/office/drawing/2014/main" id="{35A4873A-4AEC-4BF6-97CA-F066986FFCEB}"/>
              </a:ext>
            </a:extLst>
          </p:cNvPr>
          <p:cNvSpPr txBox="1"/>
          <p:nvPr/>
        </p:nvSpPr>
        <p:spPr>
          <a:xfrm>
            <a:off x="6739514" y="2559040"/>
            <a:ext cx="1877391" cy="2031325"/>
          </a:xfrm>
          <a:prstGeom prst="rect">
            <a:avLst/>
          </a:prstGeom>
          <a:noFill/>
        </p:spPr>
        <p:txBody>
          <a:bodyPr wrap="square" rtlCol="0">
            <a:spAutoFit/>
          </a:bodyPr>
          <a:lstStyle/>
          <a:p>
            <a:r>
              <a:rPr lang="en-US" sz="1400" u="sng" dirty="0">
                <a:latin typeface="Gill Sans" charset="0"/>
                <a:ea typeface="Gill Sans" charset="0"/>
                <a:cs typeface="Gill Sans" charset="0"/>
              </a:rPr>
              <a:t>Convenient</a:t>
            </a:r>
          </a:p>
          <a:p>
            <a:endParaRPr lang="en-US" sz="1400" u="sng" dirty="0">
              <a:latin typeface="Gill Sans" charset="0"/>
              <a:ea typeface="Gill Sans" charset="0"/>
              <a:cs typeface="Gill Sans" charset="0"/>
            </a:endParaRPr>
          </a:p>
          <a:p>
            <a:pPr marL="285750" indent="-285750">
              <a:buFont typeface="Arial"/>
              <a:buChar char="•"/>
            </a:pPr>
            <a:r>
              <a:rPr lang="en-US" sz="1400" dirty="0">
                <a:latin typeface="Gill Sans" charset="0"/>
                <a:ea typeface="Gill Sans" charset="0"/>
                <a:cs typeface="Gill Sans" charset="0"/>
              </a:rPr>
              <a:t>Transparent</a:t>
            </a:r>
          </a:p>
          <a:p>
            <a:pPr marL="285750" indent="-285750">
              <a:buFont typeface="Arial"/>
              <a:buChar char="•"/>
            </a:pPr>
            <a:endParaRPr lang="en-US" sz="1400" dirty="0">
              <a:latin typeface="Gill Sans" charset="0"/>
              <a:ea typeface="Gill Sans" charset="0"/>
              <a:cs typeface="Gill Sans" charset="0"/>
            </a:endParaRPr>
          </a:p>
          <a:p>
            <a:pPr marL="285750" indent="-285750">
              <a:buFont typeface="Arial"/>
              <a:buChar char="•"/>
            </a:pPr>
            <a:r>
              <a:rPr lang="en-US" sz="1400" dirty="0">
                <a:latin typeface="Gill Sans" charset="0"/>
                <a:ea typeface="Gill Sans" charset="0"/>
                <a:cs typeface="Gill Sans" charset="0"/>
              </a:rPr>
              <a:t>Approachable</a:t>
            </a:r>
          </a:p>
          <a:p>
            <a:pPr marL="285750" indent="-285750">
              <a:buFont typeface="Arial"/>
              <a:buChar char="•"/>
            </a:pPr>
            <a:endParaRPr lang="en-US" sz="1400" dirty="0">
              <a:latin typeface="Gill Sans" charset="0"/>
              <a:ea typeface="Gill Sans" charset="0"/>
              <a:cs typeface="Gill Sans" charset="0"/>
            </a:endParaRPr>
          </a:p>
          <a:p>
            <a:pPr marL="285750" indent="-285750">
              <a:buFont typeface="Arial"/>
              <a:buChar char="•"/>
            </a:pPr>
            <a:r>
              <a:rPr lang="en-US" sz="1400" dirty="0">
                <a:latin typeface="Gill Sans" charset="0"/>
                <a:ea typeface="Gill Sans" charset="0"/>
                <a:cs typeface="Gill Sans" charset="0"/>
              </a:rPr>
              <a:t>Knowledgeable</a:t>
            </a:r>
          </a:p>
          <a:p>
            <a:pPr marL="285750" indent="-285750">
              <a:buFont typeface="Arial"/>
              <a:buChar char="•"/>
            </a:pPr>
            <a:endParaRPr lang="en-US" sz="1400" dirty="0">
              <a:latin typeface="Gill Sans" charset="0"/>
              <a:ea typeface="Gill Sans" charset="0"/>
              <a:cs typeface="Gill Sans" charset="0"/>
            </a:endParaRPr>
          </a:p>
          <a:p>
            <a:pPr marL="285750" indent="-285750">
              <a:buFont typeface="Arial"/>
              <a:buChar char="•"/>
            </a:pPr>
            <a:r>
              <a:rPr lang="en-US" sz="1400" dirty="0">
                <a:latin typeface="Gill Sans" charset="0"/>
                <a:ea typeface="Gill Sans" charset="0"/>
                <a:cs typeface="Gill Sans" charset="0"/>
              </a:rPr>
              <a:t>Grounded</a:t>
            </a:r>
          </a:p>
        </p:txBody>
      </p:sp>
      <p:sp>
        <p:nvSpPr>
          <p:cNvPr id="11" name="TextBox 10">
            <a:extLst>
              <a:ext uri="{FF2B5EF4-FFF2-40B4-BE49-F238E27FC236}">
                <a16:creationId xmlns:a16="http://schemas.microsoft.com/office/drawing/2014/main" id="{D9BBF88A-515B-406A-BE44-852D81073E56}"/>
              </a:ext>
            </a:extLst>
          </p:cNvPr>
          <p:cNvSpPr txBox="1"/>
          <p:nvPr/>
        </p:nvSpPr>
        <p:spPr>
          <a:xfrm>
            <a:off x="2369625" y="2565047"/>
            <a:ext cx="1877391" cy="2031325"/>
          </a:xfrm>
          <a:prstGeom prst="rect">
            <a:avLst/>
          </a:prstGeom>
          <a:noFill/>
        </p:spPr>
        <p:txBody>
          <a:bodyPr wrap="square" rtlCol="0">
            <a:spAutoFit/>
          </a:bodyPr>
          <a:lstStyle/>
          <a:p>
            <a:r>
              <a:rPr lang="en-US" sz="1400" u="sng" dirty="0">
                <a:latin typeface="Gill Sans" charset="0"/>
                <a:ea typeface="Gill Sans" charset="0"/>
                <a:cs typeface="Gill Sans" charset="0"/>
              </a:rPr>
              <a:t>Innovative</a:t>
            </a:r>
          </a:p>
          <a:p>
            <a:endParaRPr lang="en-US" sz="1400" u="sng" dirty="0">
              <a:latin typeface="Gill Sans" charset="0"/>
              <a:ea typeface="Gill Sans" charset="0"/>
              <a:cs typeface="Gill Sans" charset="0"/>
            </a:endParaRPr>
          </a:p>
          <a:p>
            <a:pPr marL="285750" indent="-285750">
              <a:buFont typeface="Arial"/>
              <a:buChar char="•"/>
            </a:pPr>
            <a:r>
              <a:rPr lang="en-US" sz="1400" dirty="0">
                <a:latin typeface="Gill Sans" charset="0"/>
                <a:ea typeface="Gill Sans" charset="0"/>
                <a:cs typeface="Gill Sans" charset="0"/>
              </a:rPr>
              <a:t>Inquisitive</a:t>
            </a:r>
          </a:p>
          <a:p>
            <a:endParaRPr lang="en-US" sz="1400" dirty="0">
              <a:latin typeface="Gill Sans" charset="0"/>
              <a:ea typeface="Gill Sans" charset="0"/>
              <a:cs typeface="Gill Sans" charset="0"/>
            </a:endParaRPr>
          </a:p>
          <a:p>
            <a:pPr marL="285750" indent="-285750">
              <a:buFont typeface="Arial"/>
              <a:buChar char="•"/>
            </a:pPr>
            <a:r>
              <a:rPr lang="en-US" sz="1400" dirty="0">
                <a:latin typeface="Gill Sans" charset="0"/>
                <a:ea typeface="Gill Sans" charset="0"/>
                <a:cs typeface="Gill Sans" charset="0"/>
              </a:rPr>
              <a:t>Adaptive</a:t>
            </a:r>
          </a:p>
          <a:p>
            <a:pPr marL="285750" indent="-285750">
              <a:buFont typeface="Arial"/>
              <a:buChar char="•"/>
            </a:pPr>
            <a:endParaRPr lang="en-US" sz="1400" dirty="0">
              <a:latin typeface="Gill Sans" charset="0"/>
              <a:ea typeface="Gill Sans" charset="0"/>
              <a:cs typeface="Gill Sans" charset="0"/>
            </a:endParaRPr>
          </a:p>
          <a:p>
            <a:pPr marL="285750" indent="-285750">
              <a:buFont typeface="Arial"/>
              <a:buChar char="•"/>
            </a:pPr>
            <a:r>
              <a:rPr lang="en-US" sz="1400" dirty="0">
                <a:latin typeface="Gill Sans" charset="0"/>
                <a:ea typeface="Gill Sans" charset="0"/>
                <a:cs typeface="Gill Sans" charset="0"/>
              </a:rPr>
              <a:t>Fearless</a:t>
            </a:r>
          </a:p>
          <a:p>
            <a:pPr marL="285750" indent="-285750">
              <a:buFont typeface="Arial"/>
              <a:buChar char="•"/>
            </a:pPr>
            <a:endParaRPr lang="en-US" sz="1400" dirty="0">
              <a:latin typeface="Gill Sans" charset="0"/>
              <a:ea typeface="Gill Sans" charset="0"/>
              <a:cs typeface="Gill Sans" charset="0"/>
            </a:endParaRPr>
          </a:p>
          <a:p>
            <a:pPr marL="285750" indent="-285750">
              <a:buFont typeface="Arial"/>
              <a:buChar char="•"/>
            </a:pPr>
            <a:r>
              <a:rPr lang="en-US" sz="1400" dirty="0">
                <a:latin typeface="Gill Sans" charset="0"/>
                <a:ea typeface="Gill Sans" charset="0"/>
                <a:cs typeface="Gill Sans" charset="0"/>
              </a:rPr>
              <a:t>Precise</a:t>
            </a:r>
          </a:p>
        </p:txBody>
      </p:sp>
    </p:spTree>
    <p:extLst>
      <p:ext uri="{BB962C8B-B14F-4D97-AF65-F5344CB8AC3E}">
        <p14:creationId xmlns:p14="http://schemas.microsoft.com/office/powerpoint/2010/main" val="4070008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en-US" dirty="0">
                <a:effectLst>
                  <a:outerShdw blurRad="50800" dist="38100" dir="2700000" sx="1000" sy="1000" algn="tl" rotWithShape="0">
                    <a:prstClr val="black">
                      <a:alpha val="40000"/>
                    </a:prstClr>
                  </a:outerShdw>
                </a:effectLst>
              </a:rPr>
              <a:t>Brand Experience</a:t>
            </a:r>
          </a:p>
        </p:txBody>
      </p:sp>
      <p:sp>
        <p:nvSpPr>
          <p:cNvPr id="3" name="Rectangle 3"/>
          <p:cNvSpPr>
            <a:spLocks noGrp="1"/>
          </p:cNvSpPr>
          <p:nvPr>
            <p:ph type="body" idx="1"/>
          </p:nvPr>
        </p:nvSpPr>
        <p:spPr/>
        <p:txBody>
          <a:bodyPr>
            <a:normAutofit fontScale="85000" lnSpcReduction="20000"/>
          </a:bodyPr>
          <a:lstStyle/>
          <a:p>
            <a:pPr marL="0" indent="0" algn="ctr">
              <a:buNone/>
            </a:pPr>
            <a:endParaRPr lang="en-US" dirty="0"/>
          </a:p>
          <a:p>
            <a:pPr marL="0" indent="0">
              <a:buNone/>
            </a:pPr>
            <a:r>
              <a:rPr lang="en-US" dirty="0"/>
              <a:t>ARES was created on the principal that purchasing a trustworthy quality tool should be a convenient, transparent, and overall positive experience.   </a:t>
            </a:r>
          </a:p>
          <a:p>
            <a:pPr marL="0" indent="0">
              <a:buNone/>
            </a:pPr>
            <a:endParaRPr lang="en-US" dirty="0"/>
          </a:p>
          <a:p>
            <a:pPr marL="0" indent="0">
              <a:buNone/>
            </a:pPr>
            <a:r>
              <a:rPr lang="en-US" dirty="0"/>
              <a:t>Backed by decades of experience and refined by customer feedback, our tools are reliable, strong, and true to their fundamental purpose. Our designs are efficient, sensible, and precise, avoiding gimmicks that lead to quality issues. </a:t>
            </a:r>
          </a:p>
          <a:p>
            <a:pPr marL="0" indent="0">
              <a:buNone/>
            </a:pPr>
            <a:endParaRPr lang="en-US" dirty="0"/>
          </a:p>
          <a:p>
            <a:pPr marL="0" indent="0">
              <a:buNone/>
            </a:pPr>
            <a:r>
              <a:rPr lang="en-US" dirty="0"/>
              <a:t>Add our laser focus on creating a positive experience for every customer every time, ARES is the trustworthy quality tool brand of choice for the smart auto mechanic.</a:t>
            </a:r>
          </a:p>
          <a:p>
            <a:pPr marL="0" indent="0" algn="ctr">
              <a:buNone/>
            </a:pPr>
            <a:endParaRPr lang="en-US" dirty="0"/>
          </a:p>
        </p:txBody>
      </p:sp>
    </p:spTree>
    <p:extLst>
      <p:ext uri="{BB962C8B-B14F-4D97-AF65-F5344CB8AC3E}">
        <p14:creationId xmlns:p14="http://schemas.microsoft.com/office/powerpoint/2010/main" val="71641080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2">
      <a:dk1>
        <a:sysClr val="windowText" lastClr="000000"/>
      </a:dk1>
      <a:lt1>
        <a:sysClr val="window" lastClr="FFFFFF"/>
      </a:lt1>
      <a:dk2>
        <a:srgbClr val="C31E2D"/>
      </a:dk2>
      <a:lt2>
        <a:srgbClr val="F8F8F8"/>
      </a:lt2>
      <a:accent1>
        <a:srgbClr val="000000"/>
      </a:accent1>
      <a:accent2>
        <a:srgbClr val="000000"/>
      </a:accent2>
      <a:accent3>
        <a:srgbClr val="969696"/>
      </a:accent3>
      <a:accent4>
        <a:srgbClr val="808080"/>
      </a:accent4>
      <a:accent5>
        <a:srgbClr val="5F5F5F"/>
      </a:accent5>
      <a:accent6>
        <a:srgbClr val="4D4D4D"/>
      </a:accent6>
      <a:hlink>
        <a:srgbClr val="5F5F5F"/>
      </a:hlink>
      <a:folHlink>
        <a:srgbClr val="91919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JhengHei"/>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ajorFont>
      <a:minorFont>
        <a:latin typeface="Calibri"/>
        <a:ea typeface=""/>
        <a:cs typeface=""/>
        <a:font script="Grek" typeface=""/>
        <a:font script="Cyrl" typeface=""/>
        <a:font script="Jpan" typeface="ＭＳ Ｐゴシック"/>
        <a:font script="Hang" typeface="맑은 고딕"/>
        <a:font script="Hans" typeface="宋体"/>
        <a:font script="Hant" typeface="PMingLiu"/>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inorFont>
    </a:fontScheme>
    <a:fmtScheme name="Office">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shade val="50000"/>
                <a:satMod val="145000"/>
              </a:schemeClr>
            </a:gs>
            <a:gs pos="40000">
              <a:schemeClr val="phClr">
                <a:shade val="70000"/>
                <a:satMod val="145000"/>
              </a:schemeClr>
            </a:gs>
            <a:gs pos="100000">
              <a:schemeClr val="phClr">
                <a:tint val="85000"/>
                <a:satMod val="15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JhengHei"/>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ajorFont>
      <a:minorFont>
        <a:latin typeface="Calibri"/>
        <a:ea typeface=""/>
        <a:cs typeface=""/>
        <a:font script="Grek" typeface=""/>
        <a:font script="Cyrl" typeface=""/>
        <a:font script="Jpan" typeface="ＭＳ Ｐゴシック"/>
        <a:font script="Hang" typeface="맑은 고딕"/>
        <a:font script="Hans" typeface="宋体"/>
        <a:font script="Hant" typeface="PMingLiu"/>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inorFont>
    </a:fontScheme>
    <a:fmtScheme name="Office">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shade val="50000"/>
                <a:satMod val="145000"/>
              </a:schemeClr>
            </a:gs>
            <a:gs pos="40000">
              <a:schemeClr val="phClr">
                <a:shade val="70000"/>
                <a:satMod val="145000"/>
              </a:schemeClr>
            </a:gs>
            <a:gs pos="100000">
              <a:schemeClr val="phClr">
                <a:tint val="85000"/>
                <a:satMod val="15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409B7AB-6D4F-45DE-BE54-BEF364C3A07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260</Words>
  <Application>Microsoft Office PowerPoint</Application>
  <PresentationFormat>On-screen Show (4:3)</PresentationFormat>
  <Paragraphs>76</Paragraphs>
  <Slides>7</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Gill Sans</vt:lpstr>
      <vt:lpstr>Gill Sans SemiBold</vt:lpstr>
      <vt:lpstr>Tw Cen MT</vt:lpstr>
      <vt:lpstr>Wingdings</vt:lpstr>
      <vt:lpstr>Wingdings 2</vt:lpstr>
      <vt:lpstr>Median</vt:lpstr>
      <vt:lpstr>PowerPoint Presentation</vt:lpstr>
      <vt:lpstr>Brand Truth / Vision</vt:lpstr>
      <vt:lpstr>Brand Truth / Vision</vt:lpstr>
      <vt:lpstr>Brand Truth / Vision</vt:lpstr>
      <vt:lpstr>Brand Promise</vt:lpstr>
      <vt:lpstr>What defines ARES?</vt:lpstr>
      <vt:lpstr>Brand Experience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2018-01-30T19:53:27Z</dcterms:created>
  <dcterms:modified xsi:type="dcterms:W3CDTF">2018-03-08T18:59:56Z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TC101079699990</vt:lpwstr>
  </property>
</Properties>
</file>